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E1BDF665-043E-4E52-ADBD-CBD8CC6C5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50"/>
            <a:ext cx="10256518" cy="3934206"/>
          </a:xfrm>
          <a:ln w="57150">
            <a:solidFill>
              <a:srgbClr val="0070C0"/>
            </a:solidFill>
          </a:ln>
        </p:spPr>
        <p:txBody>
          <a:bodyPr/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voulait avoir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cadeau !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lave rapidement car il est pressé. 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L’arbitre a vu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geste interdit grâce à la vidéo. 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matin, elle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lève de bonne humeur. 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Maman n’aime pas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film.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chien semble malade. 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94399CD-4CDA-46E0-8C08-085702114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50"/>
            <a:ext cx="10256518" cy="3934206"/>
          </a:xfrm>
          <a:ln w="57150">
            <a:solidFill>
              <a:srgbClr val="0070C0"/>
            </a:solidFill>
          </a:ln>
        </p:spPr>
        <p:txBody>
          <a:bodyPr/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voulait avoir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cadeau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lave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rapidement car il est pressé. 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L’arbitre a vu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interdit grâce à la vidéo. 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matin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, elle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lève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de bonne humeur. 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Maman n’aime pas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film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chien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semble malade. 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EC9C9AF-7C27-44A4-9FF1-CC3918EAB8EC}"/>
              </a:ext>
            </a:extLst>
          </p:cNvPr>
          <p:cNvSpPr/>
          <p:nvPr/>
        </p:nvSpPr>
        <p:spPr>
          <a:xfrm>
            <a:off x="2861223" y="1401523"/>
            <a:ext cx="5691537" cy="326386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B9CB2AB-44EC-4F7D-876E-59B108829394}"/>
              </a:ext>
            </a:extLst>
          </p:cNvPr>
          <p:cNvSpPr txBox="1"/>
          <p:nvPr/>
        </p:nvSpPr>
        <p:spPr>
          <a:xfrm>
            <a:off x="2938582" y="1999847"/>
            <a:ext cx="5536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CE </a:t>
            </a:r>
            <a:r>
              <a:rPr lang="fr-FR" sz="3200" dirty="0"/>
              <a:t>= déterminant démonstratif</a:t>
            </a:r>
          </a:p>
          <a:p>
            <a:pPr algn="ctr"/>
            <a:r>
              <a:rPr lang="fr-FR" sz="2400" dirty="0"/>
              <a:t>avant un GN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5786723-D84D-4DF4-AB6A-471EBA8B72B0}"/>
              </a:ext>
            </a:extLst>
          </p:cNvPr>
          <p:cNvSpPr txBox="1"/>
          <p:nvPr/>
        </p:nvSpPr>
        <p:spPr>
          <a:xfrm>
            <a:off x="2938582" y="3033455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Papa veut </a:t>
            </a:r>
            <a:r>
              <a:rPr lang="fr-FR" sz="3200" b="1" dirty="0"/>
              <a:t>ce</a:t>
            </a:r>
            <a:r>
              <a:rPr lang="fr-FR" sz="3200" dirty="0"/>
              <a:t> beau vélo.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1115DFF8-C61B-4976-A1AA-5794E3BD135F}"/>
              </a:ext>
            </a:extLst>
          </p:cNvPr>
          <p:cNvSpPr/>
          <p:nvPr/>
        </p:nvSpPr>
        <p:spPr>
          <a:xfrm>
            <a:off x="5706992" y="3608000"/>
            <a:ext cx="1444752" cy="406679"/>
          </a:xfrm>
          <a:prstGeom prst="curvedUpArrow">
            <a:avLst>
              <a:gd name="adj1" fmla="val 0"/>
              <a:gd name="adj2" fmla="val 127344"/>
              <a:gd name="adj3" fmla="val 2747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B9BED5AB-54A7-48DA-AC60-1A340C3205AB}"/>
              </a:ext>
            </a:extLst>
          </p:cNvPr>
          <p:cNvCxnSpPr/>
          <p:nvPr/>
        </p:nvCxnSpPr>
        <p:spPr>
          <a:xfrm>
            <a:off x="5971032" y="3538728"/>
            <a:ext cx="1655064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2A0503E7-7B05-4398-B1C5-3C24502BE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2815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Il __ gratte le nez.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 lion est affamé.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Lucie veut __ coucher tard.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Il possède __ camion depuis dix ans.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164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2021-09-05T15:38:08Z</dcterms:modified>
</cp:coreProperties>
</file>